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68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35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89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78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58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42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54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0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57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35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3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22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2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87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2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6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9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244907"/>
            <a:ext cx="8825658" cy="2533880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«Андринская общеобразовательная школа»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«Дошкольное образование»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Известные люди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искусства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П.И.Чайковский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«Непоседы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5551" y="4777380"/>
            <a:ext cx="4395061" cy="86142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Рамазанова Н.Д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013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Болезнь куклы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89" y="1774098"/>
            <a:ext cx="5090812" cy="2291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244" y="973668"/>
            <a:ext cx="5749636" cy="2587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95" y="4158690"/>
            <a:ext cx="5028199" cy="226269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627" y="3933389"/>
            <a:ext cx="5528869" cy="24879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val="1629759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Новая кукла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41" y="2247440"/>
            <a:ext cx="5044057" cy="2269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39444" y="2559794"/>
            <a:ext cx="5487297" cy="2469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04500" y="2203227"/>
            <a:ext cx="5695602" cy="2563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val="3059723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90" y="2409688"/>
            <a:ext cx="5353114" cy="2409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948" y="2588963"/>
            <a:ext cx="4955334" cy="2229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val="39750837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</TotalTime>
  <Words>12</Words>
  <Application>Microsoft Office PowerPoint</Application>
  <PresentationFormat>Широкоэкранный</PresentationFormat>
  <Paragraphs>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Century Gothic</vt:lpstr>
      <vt:lpstr>Times New Roman</vt:lpstr>
      <vt:lpstr>Wingdings 3</vt:lpstr>
      <vt:lpstr>Ион (конференц-зал)</vt:lpstr>
      <vt:lpstr>Муниципальное бюджетное общеобразовательное учреждение «Андринская общеобразовательная школа» «Дошкольное образование»  «Известные люди искусства П.И.Чайковский» группа «Непоседы»</vt:lpstr>
      <vt:lpstr>Болезнь куклы</vt:lpstr>
      <vt:lpstr>Новая кукла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ЭЛЬДАР</dc:creator>
  <cp:lastModifiedBy>ЭЛЬДАР</cp:lastModifiedBy>
  <cp:revision>1</cp:revision>
  <dcterms:created xsi:type="dcterms:W3CDTF">2023-01-28T12:10:07Z</dcterms:created>
  <dcterms:modified xsi:type="dcterms:W3CDTF">2023-01-28T12:19:31Z</dcterms:modified>
</cp:coreProperties>
</file>